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97" r:id="rId14"/>
    <p:sldId id="529" r:id="rId15"/>
    <p:sldId id="545" r:id="rId16"/>
    <p:sldId id="478" r:id="rId17"/>
    <p:sldId id="582" r:id="rId18"/>
    <p:sldId id="593" r:id="rId19"/>
    <p:sldId id="571" r:id="rId20"/>
    <p:sldId id="527" r:id="rId21"/>
    <p:sldId id="542" r:id="rId22"/>
    <p:sldId id="546" r:id="rId23"/>
    <p:sldId id="508" r:id="rId24"/>
    <p:sldId id="423" r:id="rId25"/>
    <p:sldId id="592" r:id="rId26"/>
    <p:sldId id="463" r:id="rId27"/>
    <p:sldId id="492" r:id="rId28"/>
    <p:sldId id="469" r:id="rId29"/>
    <p:sldId id="543" r:id="rId30"/>
    <p:sldId id="544" r:id="rId31"/>
    <p:sldId id="555" r:id="rId32"/>
    <p:sldId id="509" r:id="rId33"/>
    <p:sldId id="526" r:id="rId34"/>
    <p:sldId id="594" r:id="rId35"/>
    <p:sldId id="596" r:id="rId36"/>
    <p:sldId id="483" r:id="rId37"/>
    <p:sldId id="510" r:id="rId38"/>
    <p:sldId id="474" r:id="rId39"/>
    <p:sldId id="575" r:id="rId40"/>
    <p:sldId id="524" r:id="rId41"/>
    <p:sldId id="598" r:id="rId42"/>
    <p:sldId id="565" r:id="rId43"/>
    <p:sldId id="535" r:id="rId44"/>
    <p:sldId id="541" r:id="rId45"/>
    <p:sldId id="549" r:id="rId46"/>
    <p:sldId id="576" r:id="rId47"/>
    <p:sldId id="570" r:id="rId48"/>
  </p:sldIdLst>
  <p:sldSz cx="12192000" cy="6858000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나눔스퀘어" panose="020B0600000101010101" pitchFamily="50" charset="-127"/>
      <p:regular r:id="rId51"/>
      <p:bold r:id="rId52"/>
      <p:italic r:id="rId53"/>
      <p:boldItalic r:id="rId54"/>
    </p:embeddedFont>
    <p:embeddedFont>
      <p:font typeface="나눔스퀘어 Bold" panose="020B0600000101010101" pitchFamily="50" charset="-127"/>
      <p:regular r:id="rId55"/>
      <p:bold r:id="rId56"/>
      <p:italic r:id="rId57"/>
      <p:boldItalic r:id="rId58"/>
    </p:embeddedFont>
    <p:embeddedFont>
      <p:font typeface="나눔스퀘어 ExtraBold" panose="020B0600000101010101" pitchFamily="50" charset="-127"/>
      <p:regular r:id="rId59"/>
      <p:bold r:id="rId60"/>
      <p:italic r:id="rId61"/>
      <p:boldItalic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91" d="100"/>
          <a:sy n="91" d="100"/>
        </p:scale>
        <p:origin x="1368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Improved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034921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4657840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73003" y="5474463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245281" y="4771969"/>
            <a:ext cx="1198181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616272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02783"/>
              </p:ext>
            </p:extLst>
          </p:nvPr>
        </p:nvGraphicFramePr>
        <p:xfrm>
          <a:off x="1667163" y="1561753"/>
          <a:ext cx="8857674" cy="4432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352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337278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CF (user-based)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0.7321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     CF (item-based)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0.6851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0.8425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0.6594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SVD++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0.6502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(feature X)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0.6457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0.6401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      GCMC (+ CX)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0.8070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0.6359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IGMC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0.8051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0.6306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IGMC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0.8004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0.6242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4194150"/>
            <a:ext cx="8857674" cy="180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from the review data was used as features.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can be aggregated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IGMC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3496"/>
            <a:ext cx="6096001" cy="4064001"/>
          </a:xfrm>
          <a:prstGeom prst="rect">
            <a:avLst/>
          </a:prstGeom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761637" y="592622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RMSE graph comparing 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" y="1568945"/>
            <a:ext cx="5997827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Psychological 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range of CX is limited to only the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2931781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8739554" y="4707254"/>
            <a:ext cx="3325682" cy="1761066"/>
            <a:chOff x="8739554" y="4707254"/>
            <a:chExt cx="3325682" cy="17610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5827"/>
            <a:stretch/>
          </p:blipFill>
          <p:spPr>
            <a:xfrm>
              <a:off x="8739554" y="4707254"/>
              <a:ext cx="3325682" cy="17610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1996" y="2308683"/>
            <a:ext cx="11982860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1994" y="3969057"/>
            <a:ext cx="1198285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traditional and graph model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72646</TotalTime>
  <Words>3022</Words>
  <Application>Microsoft Office PowerPoint</Application>
  <PresentationFormat>와이드스크린</PresentationFormat>
  <Paragraphs>869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바탕</vt:lpstr>
      <vt:lpstr>굴림</vt:lpstr>
      <vt:lpstr>Times New Roman</vt:lpstr>
      <vt:lpstr>Arial</vt:lpstr>
      <vt:lpstr>나눔스퀘어 ExtraBold</vt:lpstr>
      <vt:lpstr>나눔스퀘어 Bold</vt:lpstr>
      <vt:lpstr>맑은 고딕</vt:lpstr>
      <vt:lpstr>Cambria Math</vt:lpstr>
      <vt:lpstr>나눔스퀘어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1487</cp:revision>
  <dcterms:created xsi:type="dcterms:W3CDTF">2018-08-30T11:36:00Z</dcterms:created>
  <dcterms:modified xsi:type="dcterms:W3CDTF">2021-12-07T13:12:11Z</dcterms:modified>
</cp:coreProperties>
</file>